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9687"/>
    <a:srgbClr val="E29639"/>
    <a:srgbClr val="DA5D2E"/>
    <a:srgbClr val="463E53"/>
    <a:srgbClr val="AEA1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72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45E48-CA43-6A0D-ACD0-F1B439A93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F15B8F-6AD2-79E5-3C5F-C5C511FBC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29562-20A7-5360-94AA-DAA1FA853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8A5D-F77D-4158-BC2B-D605D824C378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5C8D2-B521-D380-A271-26A96832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C27C7-C9C4-5AFD-4742-D4FC08F65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34B-DA0D-4557-A2AA-CEB74BDD3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5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EC533-B36C-7E41-96C9-5708C58CB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93B12B-6F71-24CB-0544-1DD045994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0F353-D96A-7F61-C290-EDBE822E2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8A5D-F77D-4158-BC2B-D605D824C378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DB981-63A5-0281-168E-BBF031348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7CC83-5848-447B-D64F-6EB98AEF2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34B-DA0D-4557-A2AA-CEB74BDD3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1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BD1650-1080-0C94-1CB1-C33407CBE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B72AA5-6E21-34EF-7972-6A693CA931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2C8C7-A55D-0572-BD7C-5BA3EEFB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8A5D-F77D-4158-BC2B-D605D824C378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EF684-68C1-FA39-4D15-14DB2C1A4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74D63-AA6C-CE64-7869-F6BAA210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34B-DA0D-4557-A2AA-CEB74BDD3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38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948A0-53F6-D4D3-71D3-E907D60F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B6111-E664-2EAF-CDD7-32F6F173A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C9CBA-94BD-71EE-CC9E-2EBF28C63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8A5D-F77D-4158-BC2B-D605D824C378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18D32-4E2E-1B86-74BA-EE9C81FE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B9285-DCEC-2C03-9652-E7D4081C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34B-DA0D-4557-A2AA-CEB74BDD3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E3611-C1E4-79A8-48A1-96B462B6C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68BE0-02F3-7860-4375-12BA293A1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A5569-108E-8B79-60F1-F2E57BE4D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8A5D-F77D-4158-BC2B-D605D824C378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9C77C-53DC-A8BF-AB76-60ED14CA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6F4C8-920D-3745-E5A2-9467316B8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34B-DA0D-4557-A2AA-CEB74BDD3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3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EBBF4-8CCE-075D-EE69-1EBDE2446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ABD18-CB3C-9458-1081-8D2902F5B7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35EE4-EA05-F3D8-6E21-47357D8FD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F3840-630A-ECC4-4206-A0C36456A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8A5D-F77D-4158-BC2B-D605D824C378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57D65-50A5-6D08-DB0A-9D3CE5495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A1990-51E1-B8EC-6D8C-347DC5227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34B-DA0D-4557-A2AA-CEB74BDD3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7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79A66-E4CB-9AC6-C277-F44CA0D3D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CECF83-4D3F-F674-865E-5EB95DD8B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BF71D-BA58-02CE-9118-56775B8B4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60BA13-1A62-F57E-9794-1CD9038961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64522E-5051-3708-F198-EC455ABD0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4D46AD-6F2A-03A4-C9F6-7E9B8DA56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8A5D-F77D-4158-BC2B-D605D824C378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1E1241-E246-DB03-83ED-BF2FB1FA9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752707-EE1E-47BA-E505-8E8BF5DB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34B-DA0D-4557-A2AA-CEB74BDD3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30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B59FE-D01C-9E2D-B3EE-3E33E37EC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BDA28-3095-9193-45D0-8DD9F825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8A5D-F77D-4158-BC2B-D605D824C378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863B4-9EF0-17FC-D8C6-B387A8AD5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D5946-BDE2-53C6-2587-D4B85A017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34B-DA0D-4557-A2AA-CEB74BDD3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1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DBF13A-0603-2CC6-73E2-9B737B1FD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8A5D-F77D-4158-BC2B-D605D824C378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D400EE-3394-2FF6-C382-ECB746B24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81F1B-1E11-9588-8381-55EFF04B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34B-DA0D-4557-A2AA-CEB74BDD3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9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8D34-7D7D-8646-A48D-D50919F00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FD545-1087-A155-36A1-5A1169502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DC86F-1E33-B01A-F9E4-355276E61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CBDBC3-6A68-EC79-2A3B-4D8DE728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8A5D-F77D-4158-BC2B-D605D824C378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46E50-8D92-F2CF-C3B2-8401B1E0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2C9FA-CE44-C045-60A5-D444F28B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34B-DA0D-4557-A2AA-CEB74BDD3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3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DD668-EE63-DA60-E6FB-41A478028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0C8CE-25F0-D5BF-3E25-DC42BC4609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3C3D0-2FA9-DF1C-FFC8-5F81F08E10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2FA48-2C6F-7271-9F71-024A094E9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28A5D-F77D-4158-BC2B-D605D824C378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96FD1-10AD-73AE-52FF-61765DB5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0B9CA-3A79-2D0E-29B1-340320F6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C234B-DA0D-4557-A2AA-CEB74BDD3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9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48AE63-0BC7-255C-57CB-2B93F3491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2524E-BD6F-ED20-DEEE-51CDEC82A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D0B3C-B578-615A-039A-BAD8D3794C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28A5D-F77D-4158-BC2B-D605D824C378}" type="datetimeFigureOut">
              <a:rPr lang="en-US" smtClean="0"/>
              <a:t>5/7/2022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29FA8-18E3-01A7-1BBB-92EF06414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92B16-B997-2608-FE1C-145BB689E9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C234B-DA0D-4557-A2AA-CEB74BDD3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3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8A7827-991E-D6DD-7F25-A7538BCEA215}"/>
              </a:ext>
            </a:extLst>
          </p:cNvPr>
          <p:cNvSpPr/>
          <p:nvPr/>
        </p:nvSpPr>
        <p:spPr>
          <a:xfrm>
            <a:off x="139338" y="1258323"/>
            <a:ext cx="11913325" cy="1405719"/>
          </a:xfrm>
          <a:prstGeom prst="rect">
            <a:avLst/>
          </a:prstGeom>
          <a:solidFill>
            <a:srgbClr val="DD9687">
              <a:alpha val="7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0" dirty="0">
                <a:solidFill>
                  <a:srgbClr val="463E53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Dreaming Outloud Script Pro" panose="020B0604020202020204" pitchFamily="66" charset="0"/>
                <a:cs typeface="Dreaming Outloud Script Pro" panose="020B0604020202020204" pitchFamily="66" charset="0"/>
              </a:rPr>
              <a:t>Faithful Mothers Bear Fruit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266DA5-1A39-5B02-5D47-D8926F244543}"/>
              </a:ext>
            </a:extLst>
          </p:cNvPr>
          <p:cNvSpPr/>
          <p:nvPr/>
        </p:nvSpPr>
        <p:spPr>
          <a:xfrm>
            <a:off x="2165413" y="3846266"/>
            <a:ext cx="7861175" cy="1405719"/>
          </a:xfrm>
          <a:prstGeom prst="rect">
            <a:avLst/>
          </a:prstGeom>
          <a:solidFill>
            <a:srgbClr val="463E53">
              <a:alpha val="9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0" i="0" dirty="0">
                <a:solidFill>
                  <a:srgbClr val="DD9687"/>
                </a:solidFill>
                <a:effectLst>
                  <a:outerShdw blurRad="50800" dist="38100" dir="5400000" algn="t" rotWithShape="0">
                    <a:prstClr val="black">
                      <a:alpha val="70000"/>
                    </a:prstClr>
                  </a:outerShdw>
                </a:effectLst>
                <a:latin typeface="Dreaming Outloud Pro" panose="03050502040302030504" pitchFamily="66" charset="0"/>
                <a:cs typeface="Dreaming Outloud Pro" panose="03050502040302030504" pitchFamily="66" charset="0"/>
              </a:rPr>
              <a:t>2 Tim. 1:1-7; 3:14-17</a:t>
            </a:r>
            <a:endParaRPr lang="en-US" sz="6600" dirty="0">
              <a:solidFill>
                <a:srgbClr val="DD9687"/>
              </a:solidFill>
              <a:effectLst>
                <a:outerShdw blurRad="50800" dist="38100" dir="5400000" algn="t" rotWithShape="0">
                  <a:prstClr val="black">
                    <a:alpha val="70000"/>
                  </a:prstClr>
                </a:outerShdw>
              </a:effectLst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24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8A7827-991E-D6DD-7F25-A7538BCEA215}"/>
              </a:ext>
            </a:extLst>
          </p:cNvPr>
          <p:cNvSpPr/>
          <p:nvPr/>
        </p:nvSpPr>
        <p:spPr>
          <a:xfrm>
            <a:off x="139337" y="304736"/>
            <a:ext cx="11913325" cy="1405719"/>
          </a:xfrm>
          <a:prstGeom prst="rect">
            <a:avLst/>
          </a:prstGeom>
          <a:solidFill>
            <a:srgbClr val="DD9687">
              <a:alpha val="7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srgbClr val="463E53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Dreaming Outloud Script Pro" panose="020B0604020202020204" pitchFamily="66" charset="0"/>
                <a:ea typeface="+mn-ea"/>
                <a:cs typeface="Dreaming Outloud Script Pro" panose="020B0604020202020204" pitchFamily="66" charset="0"/>
              </a:rPr>
              <a:t>Faithful Mothers Bear Fruit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266DA5-1A39-5B02-5D47-D8926F244543}"/>
              </a:ext>
            </a:extLst>
          </p:cNvPr>
          <p:cNvSpPr/>
          <p:nvPr/>
        </p:nvSpPr>
        <p:spPr>
          <a:xfrm>
            <a:off x="420189" y="2455822"/>
            <a:ext cx="11351623" cy="3331745"/>
          </a:xfrm>
          <a:prstGeom prst="rect">
            <a:avLst/>
          </a:prstGeom>
          <a:solidFill>
            <a:srgbClr val="463E53">
              <a:alpha val="9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DD9687"/>
                </a:solidFill>
                <a:effectLst>
                  <a:outerShdw blurRad="50800" dist="38100" dir="5400000" algn="t" rotWithShape="0">
                    <a:prstClr val="black">
                      <a:alpha val="70000"/>
                    </a:prstClr>
                  </a:outerShdw>
                </a:effectLst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A Sincere Faith that leads to Salvation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DD9687"/>
                </a:solidFill>
                <a:effectLst>
                  <a:outerShdw blurRad="50800" dist="38100" dir="5400000" algn="t" rotWithShape="0">
                    <a:prstClr val="black">
                      <a:alpha val="70000"/>
                    </a:prstClr>
                  </a:outerShdw>
                </a:effectLst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[2 Tim. 1:5; 2 Tim. 3:14-15]</a:t>
            </a:r>
          </a:p>
        </p:txBody>
      </p:sp>
    </p:spTree>
    <p:extLst>
      <p:ext uri="{BB962C8B-B14F-4D97-AF65-F5344CB8AC3E}">
        <p14:creationId xmlns:p14="http://schemas.microsoft.com/office/powerpoint/2010/main" val="3033382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8A7827-991E-D6DD-7F25-A7538BCEA215}"/>
              </a:ext>
            </a:extLst>
          </p:cNvPr>
          <p:cNvSpPr/>
          <p:nvPr/>
        </p:nvSpPr>
        <p:spPr>
          <a:xfrm>
            <a:off x="139337" y="304736"/>
            <a:ext cx="11913325" cy="1405719"/>
          </a:xfrm>
          <a:prstGeom prst="rect">
            <a:avLst/>
          </a:prstGeom>
          <a:solidFill>
            <a:srgbClr val="DD9687">
              <a:alpha val="7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srgbClr val="463E53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Dreaming Outloud Script Pro" panose="020B0604020202020204" pitchFamily="66" charset="0"/>
                <a:ea typeface="+mn-ea"/>
                <a:cs typeface="Dreaming Outloud Script Pro" panose="020B0604020202020204" pitchFamily="66" charset="0"/>
              </a:rPr>
              <a:t>Faithful Mothers Bear Fruit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266DA5-1A39-5B02-5D47-D8926F244543}"/>
              </a:ext>
            </a:extLst>
          </p:cNvPr>
          <p:cNvSpPr/>
          <p:nvPr/>
        </p:nvSpPr>
        <p:spPr>
          <a:xfrm>
            <a:off x="420189" y="2455822"/>
            <a:ext cx="11351623" cy="3331745"/>
          </a:xfrm>
          <a:prstGeom prst="rect">
            <a:avLst/>
          </a:prstGeom>
          <a:solidFill>
            <a:srgbClr val="463E53">
              <a:alpha val="9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DD9687"/>
                </a:solidFill>
                <a:effectLst>
                  <a:outerShdw blurRad="50800" dist="38100" dir="5400000" algn="t" rotWithShape="0">
                    <a:prstClr val="black">
                      <a:alpha val="70000"/>
                    </a:prstClr>
                  </a:outerShdw>
                </a:effectLst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A Stable Faith based on Scripture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DD9687"/>
                </a:solidFill>
                <a:effectLst>
                  <a:outerShdw blurRad="50800" dist="38100" dir="5400000" algn="t" rotWithShape="0">
                    <a:prstClr val="black">
                      <a:alpha val="70000"/>
                    </a:prstClr>
                  </a:outerShdw>
                </a:effectLst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[2 Tim. 1:5; 2 Tim. 3:15-16]</a:t>
            </a:r>
          </a:p>
        </p:txBody>
      </p:sp>
    </p:spTree>
    <p:extLst>
      <p:ext uri="{BB962C8B-B14F-4D97-AF65-F5344CB8AC3E}">
        <p14:creationId xmlns:p14="http://schemas.microsoft.com/office/powerpoint/2010/main" val="3266671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8A7827-991E-D6DD-7F25-A7538BCEA215}"/>
              </a:ext>
            </a:extLst>
          </p:cNvPr>
          <p:cNvSpPr/>
          <p:nvPr/>
        </p:nvSpPr>
        <p:spPr>
          <a:xfrm>
            <a:off x="139337" y="304736"/>
            <a:ext cx="11913325" cy="1405719"/>
          </a:xfrm>
          <a:prstGeom prst="rect">
            <a:avLst/>
          </a:prstGeom>
          <a:solidFill>
            <a:srgbClr val="DD9687">
              <a:alpha val="7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0" b="0" i="0" u="none" strike="noStrike" kern="1200" cap="none" spc="0" normalizeH="0" baseline="0" noProof="0" dirty="0">
                <a:ln>
                  <a:noFill/>
                </a:ln>
                <a:solidFill>
                  <a:srgbClr val="463E53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uLnTx/>
                <a:uFillTx/>
                <a:latin typeface="Dreaming Outloud Script Pro" panose="020B0604020202020204" pitchFamily="66" charset="0"/>
                <a:ea typeface="+mn-ea"/>
                <a:cs typeface="Dreaming Outloud Script Pro" panose="020B0604020202020204" pitchFamily="66" charset="0"/>
              </a:rPr>
              <a:t>Faithful Mothers Bear Fruit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266DA5-1A39-5B02-5D47-D8926F244543}"/>
              </a:ext>
            </a:extLst>
          </p:cNvPr>
          <p:cNvSpPr/>
          <p:nvPr/>
        </p:nvSpPr>
        <p:spPr>
          <a:xfrm>
            <a:off x="420189" y="2455822"/>
            <a:ext cx="11351623" cy="3331745"/>
          </a:xfrm>
          <a:prstGeom prst="rect">
            <a:avLst/>
          </a:prstGeom>
          <a:solidFill>
            <a:srgbClr val="463E53">
              <a:alpha val="95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DD9687"/>
                </a:solidFill>
                <a:effectLst>
                  <a:outerShdw blurRad="50800" dist="38100" dir="5400000" algn="t" rotWithShape="0">
                    <a:prstClr val="black">
                      <a:alpha val="70000"/>
                    </a:prstClr>
                  </a:outerShdw>
                </a:effectLst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A Stirring Faith produces Service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DD9687"/>
                </a:solidFill>
                <a:effectLst>
                  <a:outerShdw blurRad="50800" dist="38100" dir="5400000" algn="t" rotWithShape="0">
                    <a:prstClr val="black">
                      <a:alpha val="70000"/>
                    </a:prstClr>
                  </a:outerShdw>
                </a:effectLst>
                <a:uLnTx/>
                <a:uFillTx/>
                <a:latin typeface="Dreaming Outloud Pro" panose="03050502040302030504" pitchFamily="66" charset="0"/>
                <a:ea typeface="+mn-ea"/>
                <a:cs typeface="Dreaming Outloud Pro" panose="03050502040302030504" pitchFamily="66" charset="0"/>
              </a:rPr>
              <a:t>[2 Tim. 1:6-7; 2 Tim. 3:17]</a:t>
            </a:r>
          </a:p>
        </p:txBody>
      </p:sp>
    </p:spTree>
    <p:extLst>
      <p:ext uri="{BB962C8B-B14F-4D97-AF65-F5344CB8AC3E}">
        <p14:creationId xmlns:p14="http://schemas.microsoft.com/office/powerpoint/2010/main" val="4223787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D8B5DF93AA3F42852A701D33652494" ma:contentTypeVersion="13" ma:contentTypeDescription="Create a new document." ma:contentTypeScope="" ma:versionID="5bd33f5946d61edfa4e4a87f1929583b">
  <xsd:schema xmlns:xsd="http://www.w3.org/2001/XMLSchema" xmlns:xs="http://www.w3.org/2001/XMLSchema" xmlns:p="http://schemas.microsoft.com/office/2006/metadata/properties" xmlns:ns2="4f23ace6-36ec-4990-a0ae-799c52935952" xmlns:ns3="a14f1677-ec8a-43e8-a399-9bb77c6d0624" targetNamespace="http://schemas.microsoft.com/office/2006/metadata/properties" ma:root="true" ma:fieldsID="d8532f147722a2f221a71209c8a43171" ns2:_="" ns3:_="">
    <xsd:import namespace="4f23ace6-36ec-4990-a0ae-799c52935952"/>
    <xsd:import namespace="a14f1677-ec8a-43e8-a399-9bb77c6d06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23ace6-36ec-4990-a0ae-799c529359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4f1677-ec8a-43e8-a399-9bb77c6d0624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0BC28B-BFBA-4D66-80E7-B702E2FC4428}"/>
</file>

<file path=customXml/itemProps2.xml><?xml version="1.0" encoding="utf-8"?>
<ds:datastoreItem xmlns:ds="http://schemas.openxmlformats.org/officeDocument/2006/customXml" ds:itemID="{555079F4-31B6-40A3-B892-85FF182BC5D0}"/>
</file>

<file path=customXml/itemProps3.xml><?xml version="1.0" encoding="utf-8"?>
<ds:datastoreItem xmlns:ds="http://schemas.openxmlformats.org/officeDocument/2006/customXml" ds:itemID="{ADBA9820-37BC-4C9B-9CE9-9EE46247E56B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Dreaming Outloud Pro</vt:lpstr>
      <vt:lpstr>Dreaming Outloud Script Pro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FBCKYLE Media</dc:creator>
  <cp:lastModifiedBy>FBCKYLE Media</cp:lastModifiedBy>
  <cp:revision>1</cp:revision>
  <dcterms:created xsi:type="dcterms:W3CDTF">2022-05-07T20:50:36Z</dcterms:created>
  <dcterms:modified xsi:type="dcterms:W3CDTF">2022-05-07T21:33:53Z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0x010100CBD8B5DF93AA3F42852A701D33652494</vt:lpwstr>
  </property>
</Properties>
</file>